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95"/>
    <p:restoredTop sz="94743"/>
  </p:normalViewPr>
  <p:slideViewPr>
    <p:cSldViewPr snapToGrid="0" snapToObjects="1">
      <p:cViewPr varScale="1">
        <p:scale>
          <a:sx n="132" d="100"/>
          <a:sy n="132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742F-CAB3-144F-8F50-775950FA4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83933-3CFA-2344-96F0-B0F10071C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CF662-6730-CC47-8A1F-9AEC883E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23D24-C19D-044E-8342-E991F5EB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F3000-4E36-0F41-ADD9-1BC3B35A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6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7977-B29A-8247-8F3F-99C0AC98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67304-49C0-2844-B5FF-58584227B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2CA8D-21B2-7D48-B9CA-DDD36BA8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0160C-5B42-0D40-A39C-0C9EF48DB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2972E-0F3C-0941-A19D-E8C0A561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379108-464E-3C4D-BC2A-E01F54D5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742B2-6E24-564C-88CC-43B12D84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6B58A-1B1B-1347-AD96-4F1606A7A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B277D-A58C-694C-A04D-6E50E0F0C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2061-E4E7-9F4D-9941-D183ECF8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4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F816-64C5-AB46-A4BD-30B52205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0C3C-1605-8C43-9D74-780323905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AC53-6BB1-2D49-BFA0-4E1C4119C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DF26-4159-F04F-B2E0-93809B403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411-CEF2-BA4E-8F1E-B983AE21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0D0-A4BA-7C46-961B-ED9AE25B6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27458-BFFA-124F-9E96-AC93603A3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34806-3F1F-F946-8328-814A7985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75785-F8E4-B740-A162-90C11E6A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CA33A-12E3-A446-9CBD-C8EF54E8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0DF06-C185-0947-BD57-39309357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DBEB-B722-9542-BAE0-32C83FB79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9327C-11AA-954F-B42E-4E028D26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793D8-04AC-6046-AD91-0EE2EBC0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B6C3-EE02-0D48-A99B-34471D33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0AACD-9BF0-934E-A6DA-52E9DC2A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2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40D2-534D-1B4D-B7A4-AE87F0AB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4325D-D814-C14F-8C78-8ED0D64F2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1925F-6C80-8648-B20F-BF348115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71EAA-3053-3E49-BFA6-3815CE447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5813A-FBAC-BF42-A9B0-53849ACE1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2E236-5438-A644-A0C5-E14B4944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D82AC2-57F3-EF4A-809E-0B2530B2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5AC35E-A603-DB4F-BC22-4AFC39CF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9A01-2563-4A4F-9AF9-CF4E6965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E9A2B-C625-764B-AEDD-6D84990E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A79E5-9618-0D40-A7D8-6186987F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F1CD4-C6DF-2F44-85C0-ED726369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4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AED52-8434-A84A-9CA9-4FD5944B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F5966-41A2-654E-8DDA-45BD2EA6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FF95-74F7-A04C-B606-A6E15749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1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5B09-53A4-334B-85A5-6505FB73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61BEF-5A29-F543-8B0E-738FF9AF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0036A-9A11-FD4B-84E8-FC1AFCE53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273B-BA5F-0F48-AC63-FCDD01F5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B3838-7BC1-AF46-A61F-6CB5323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7B140-E4BA-FC4C-81D2-10423B7B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3B45-DABD-894E-8282-A58B8014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BBD1C-BEA5-7E43-B5E1-1B5F28D90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C94D1-E6B4-8448-9D03-FB8ED964E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EEAB-9152-EE42-A810-50A89DC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0B0A-FB69-1C44-B0DB-22F60D44B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5B946-AC5A-9245-8FC0-2F3A1A1E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83D7B-E9C3-9240-BFCA-B49AF6AC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D51EA-EAA2-1A47-91C2-A8B3DCD4C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E9D2F-4366-904B-9A49-BE927BB6C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0DC34-2013-1848-9B41-93E200D1493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6FC90-8358-CD4A-AC12-001C7FE80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9773A-3350-3743-917E-B5017AA2B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DC7F-D669-9D41-89A1-14FDF6626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6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4CE9-177D-0445-9C35-295DF0A6AC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 - Jenkins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62A03-2C1D-B64D-AFFE-BCBD8F300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78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EEE0-2F46-5A4A-AC2A-C050875D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4C9D6-9E6D-C84E-8FE1-02041336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5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92E6C-E9B0-8540-97FF-AAE9236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8" y="643467"/>
            <a:ext cx="7958664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3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48240-E99B-DC41-8AFD-A3ED7ABB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5C5B9-FBB6-E344-8A4C-26B27564B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Continuous Integration (CI)</a:t>
            </a:r>
          </a:p>
          <a:p>
            <a:r>
              <a:rPr lang="en-US" dirty="0"/>
              <a:t>. What is it?</a:t>
            </a:r>
          </a:p>
          <a:p>
            <a:r>
              <a:rPr lang="en-US" dirty="0"/>
              <a:t>. What are the benefits?</a:t>
            </a:r>
          </a:p>
          <a:p>
            <a:r>
              <a:rPr lang="en-US" dirty="0"/>
              <a:t>. Continuous Build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Jenkins</a:t>
            </a:r>
          </a:p>
          <a:p>
            <a:r>
              <a:rPr lang="en-US" dirty="0"/>
              <a:t>. What is it?</a:t>
            </a:r>
          </a:p>
          <a:p>
            <a:r>
              <a:rPr lang="en-US" dirty="0"/>
              <a:t>. Where does it fit in?</a:t>
            </a:r>
          </a:p>
          <a:p>
            <a:r>
              <a:rPr lang="en-US" dirty="0"/>
              <a:t>. Why should I use it?</a:t>
            </a:r>
          </a:p>
          <a:p>
            <a:r>
              <a:rPr lang="en-US" dirty="0"/>
              <a:t>. What can it do?</a:t>
            </a:r>
          </a:p>
          <a:p>
            <a:r>
              <a:rPr lang="en-US" dirty="0"/>
              <a:t>. How does it work?</a:t>
            </a:r>
          </a:p>
          <a:p>
            <a:r>
              <a:rPr lang="en-US" dirty="0"/>
              <a:t>. Where is it used?</a:t>
            </a:r>
          </a:p>
          <a:p>
            <a:r>
              <a:rPr lang="en-US" dirty="0"/>
              <a:t>. How can I get started?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39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4C79-018D-5845-BAC9-5CA24D19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– What does it really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4CA2C-51F8-BD47-8ABE-AD2F9F15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At a regular frequency (ideally at every commit), the system is: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Integrated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200" dirty="0"/>
              <a:t>All changes up until that point are combined into the project</a:t>
            </a:r>
          </a:p>
          <a:p>
            <a:r>
              <a:rPr lang="en-US" dirty="0"/>
              <a:t>Built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200" dirty="0"/>
              <a:t>The code is compiled into an executable or package</a:t>
            </a:r>
          </a:p>
          <a:p>
            <a:r>
              <a:rPr lang="en-US" dirty="0"/>
              <a:t>Tested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200" dirty="0"/>
              <a:t>Automated test suites are run</a:t>
            </a:r>
          </a:p>
          <a:p>
            <a:r>
              <a:rPr lang="en-US" dirty="0"/>
              <a:t>Archived</a:t>
            </a:r>
          </a:p>
          <a:p>
            <a:pPr marL="0" indent="0">
              <a:buNone/>
            </a:pPr>
            <a:r>
              <a:rPr lang="en-US" dirty="0"/>
              <a:t>       </a:t>
            </a:r>
            <a:r>
              <a:rPr lang="en-US" sz="2200" dirty="0"/>
              <a:t>Versioned and stored so it can be distributed as is, if desired </a:t>
            </a:r>
          </a:p>
          <a:p>
            <a:r>
              <a:rPr lang="en-US" dirty="0"/>
              <a:t>Deployed </a:t>
            </a:r>
            <a:br>
              <a:rPr lang="en-US" dirty="0"/>
            </a:br>
            <a:r>
              <a:rPr lang="en-US" dirty="0"/>
              <a:t>   </a:t>
            </a:r>
            <a:r>
              <a:rPr lang="en-US" sz="2200" dirty="0"/>
              <a:t>Loaded onto a system where the developers can interact with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7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E047151-92F4-C345-87CE-B52690A57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70" y="508001"/>
            <a:ext cx="11430859" cy="55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79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7CFB3-0869-624C-8914-55F0421F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58" y="643467"/>
            <a:ext cx="9605284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5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40477-1FA9-EC42-AFD9-69717651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55" y="643467"/>
            <a:ext cx="624208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5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6DB52E1-5209-7C47-ADDB-197C15D9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9" y="541338"/>
            <a:ext cx="10555112" cy="577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5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F6F49-3488-A448-9D4C-7D19E65F7419}"/>
              </a:ext>
            </a:extLst>
          </p:cNvPr>
          <p:cNvSpPr/>
          <p:nvPr/>
        </p:nvSpPr>
        <p:spPr>
          <a:xfrm>
            <a:off x="643467" y="1140178"/>
            <a:ext cx="10905066" cy="503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Benefits of CI/CD pipeline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CI/CD pipeline has more positive effects than simply making what was previously done a little bit more efficient: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Developers can stay focused on writing code and monitoring behavior of the system in production.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QA and product stakeholders have easy access to the latest version of the system.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Product updates are not stressful.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Logs of all code changes, test and deployments are available for inspection at any 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Rolling back to a previous version in the event of a problem is a routine action.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fast feedback loop helps build an organizational culture of learning and responsibility.</a:t>
            </a:r>
            <a:endParaRPr lang="en-US" sz="2000" b="0" i="0" dirty="0"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7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CD54F-A19F-104C-B888-10DEF170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5" y="643467"/>
            <a:ext cx="7987189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23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25378</TotalTime>
  <Words>276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CI/CD - Jenkins</vt:lpstr>
      <vt:lpstr>Agenda </vt:lpstr>
      <vt:lpstr>CI – What does it really mean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Mustafa Calik</dc:creator>
  <cp:lastModifiedBy>Mustafa Calik</cp:lastModifiedBy>
  <cp:revision>31</cp:revision>
  <dcterms:created xsi:type="dcterms:W3CDTF">2021-04-04T14:54:41Z</dcterms:created>
  <dcterms:modified xsi:type="dcterms:W3CDTF">2021-05-05T22:24:46Z</dcterms:modified>
</cp:coreProperties>
</file>